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73" r:id="rId5"/>
    <p:sldId id="277" r:id="rId6"/>
    <p:sldId id="278" r:id="rId7"/>
    <p:sldId id="276" r:id="rId8"/>
    <p:sldId id="271" r:id="rId9"/>
  </p:sldIdLst>
  <p:sldSz cx="12192000" cy="6858000"/>
  <p:notesSz cx="6858000" cy="9144000"/>
  <p:defaultTextStyle>
    <a:defPPr>
      <a:defRPr lang="mt-M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9DC2F-284A-B6C4-D53B-82BA6BDA5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51D05B-EBF1-47DB-A46D-23AEC1A6F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ACD5A-130A-60D7-1E2C-30CCA7C7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313600-BE10-B067-46B5-3F41AE24F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751B2-824C-3D20-64AA-42ACA471B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13758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CD62F-06BA-A9ED-4D7F-8778083E3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56B60-5937-757F-680A-89A0007DA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B8A06-F965-9FCE-E25D-9931FD82E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C2BCB-1A69-110E-B257-56C0114A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03645-A0CA-829D-07F3-FD2FC61B5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732642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D90B7B-AD95-6744-95E8-F13300F1A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E89A87-BE2E-2DC5-BE24-8684BF430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F3C09-9C1C-3036-AB36-768D38E81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31C58-66A5-33D5-ED40-01F1F706F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ED2F7-450D-73A8-1EAF-0FB6F874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81564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92AC4-4CE7-4BC4-3B85-7E9D28D7B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43FEA-F85C-F0CB-F982-F37E84BAC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11A33-D635-EA8A-C5C6-1FCFB8C6B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2F1BA-AFA0-C024-2210-AA1D2639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9A21D4-F3EE-7823-CC24-BCE9E522A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48370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29E8B-BA2C-33A5-DE3C-B58B529B9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F9D36-5AAB-8F7E-6B58-C65C2687D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6C2BA-2FF7-3A19-2125-FB489E30E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A58D3-FAE3-1F4C-6B59-F05E53FE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A0594-6DA5-43A4-6A45-958B6963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57507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44C71-EB8C-A2DC-2C75-4B4970482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77E2A-DF8C-E453-0545-209E5435AD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D0769-EEF5-2736-E49E-EAB943A337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6ED2DB-4081-29CF-D791-586081D71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0C9C7-2F0E-C22D-A72C-D8FF909E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A0FD0-C91D-827C-D18E-05C11BF34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1502766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A20E3-2E30-1820-69E6-85612703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36917-2D0E-D1FD-AF5B-CE174F48A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57C10-03D4-7F97-5D04-BB43222C4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F9F7CD-BA12-C67F-80D9-433311166C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DE8BD8-B04C-9F4F-76F8-681C9000D8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3DF693-FC93-1296-0707-FA8D46BA1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E8D32-EF19-26F9-0845-DE007B17C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0BA945-35E8-16FA-970C-9B489ACAF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1346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46423-D41D-6853-E74A-3690C919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C73599-D537-3780-DAEC-0C86B8B3B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8231C-CD3F-0C41-2332-B02EC5731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9BAFC-3F47-CF4E-A9BE-01C5A680C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98947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F9829F-A7CE-5E02-A71D-9136A0481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ED977F-FE7E-CAC5-5647-3DACFD87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46282-EE25-942A-5430-2A1919DF3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061485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0C3FA-DABC-616C-1058-785C98F60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3E0E9-D573-B855-05A4-114AD02FB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604C9-5C49-62A2-2ED4-FCFA9FABD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973D6-FBE0-BA62-AE36-CF6E8A67C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21F19-2A83-D3D0-2D20-ADD8B3E85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D872C-2C43-4429-1241-70198E7B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4215326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FF5D3-C32A-ABB5-A2B4-C960A5C36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A260A-CBE1-D11B-60A2-132BB29ABE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t-M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39AB2-7FC5-597B-334A-3984AF1E2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AACB7B-ECDB-76D6-3006-1052B2535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82615-D936-EAC5-0081-6BDD39790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t-M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0CF51F-80E2-9C5E-FFC5-4D61EC2B1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95551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6DF804-3B1C-147C-1B66-55F5E471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mt-M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8BAF1-16ED-F0CE-EDF4-FEC73E483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mt-M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91236-A250-4A85-7B09-E91A74371F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BC5D7-169A-4816-8DE3-FD1312CF2EDB}" type="datetimeFigureOut">
              <a:rPr lang="mt-MT" smtClean="0"/>
              <a:t>03/02/2023</a:t>
            </a:fld>
            <a:endParaRPr lang="mt-M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02A4D-F593-6FDE-7511-2411C8472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t-M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62AA1-0023-7640-C942-FE1454663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8F283-229B-4DB5-A576-A001C31FC0E1}" type="slidenum">
              <a:rPr lang="mt-MT" smtClean="0"/>
              <a:t>‹#›</a:t>
            </a:fld>
            <a:endParaRPr lang="mt-MT"/>
          </a:p>
        </p:txBody>
      </p:sp>
    </p:spTree>
    <p:extLst>
      <p:ext uri="{BB962C8B-B14F-4D97-AF65-F5344CB8AC3E}">
        <p14:creationId xmlns:p14="http://schemas.microsoft.com/office/powerpoint/2010/main" val="224075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t-M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ublicdomainpictures.net/view-image.php?image=8232&amp;picture=abstract-black-background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85FEC2-C968-982E-6B0D-AC51C23BBF2F}"/>
              </a:ext>
            </a:extLst>
          </p:cNvPr>
          <p:cNvSpPr txBox="1"/>
          <p:nvPr/>
        </p:nvSpPr>
        <p:spPr>
          <a:xfrm>
            <a:off x="7401339" y="1997839"/>
            <a:ext cx="41810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Tokenisation</a:t>
            </a:r>
            <a:endParaRPr lang="mt-MT" sz="60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23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309498" y="301586"/>
            <a:ext cx="115730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chemeClr val="accent2"/>
                </a:solidFill>
              </a:rPr>
              <a:t>First steps…</a:t>
            </a:r>
          </a:p>
          <a:p>
            <a:endParaRPr lang="en-GB" sz="1400" dirty="0">
              <a:solidFill>
                <a:schemeClr val="accent2"/>
              </a:solidFill>
            </a:endParaRPr>
          </a:p>
          <a:p>
            <a:endParaRPr lang="en-GB" sz="1400" dirty="0">
              <a:solidFill>
                <a:schemeClr val="accent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133A09-C585-948D-E063-576BB3094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794" y="1729944"/>
            <a:ext cx="7153057" cy="372170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62FAE9-CE5A-D4E1-9F27-7121DDFE0C4B}"/>
              </a:ext>
            </a:extLst>
          </p:cNvPr>
          <p:cNvCxnSpPr/>
          <p:nvPr/>
        </p:nvCxnSpPr>
        <p:spPr>
          <a:xfrm>
            <a:off x="2804984" y="2038865"/>
            <a:ext cx="1000897" cy="9885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7FF8CE5-D97A-ECC1-6EE7-C72D425110F8}"/>
              </a:ext>
            </a:extLst>
          </p:cNvPr>
          <p:cNvSpPr txBox="1"/>
          <p:nvPr/>
        </p:nvSpPr>
        <p:spPr>
          <a:xfrm>
            <a:off x="1699053" y="1692873"/>
            <a:ext cx="1606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input</a:t>
            </a:r>
            <a:endParaRPr lang="mt-MT" sz="320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6B550E-9706-E6D6-FF1F-163A67A446A9}"/>
              </a:ext>
            </a:extLst>
          </p:cNvPr>
          <p:cNvCxnSpPr/>
          <p:nvPr/>
        </p:nvCxnSpPr>
        <p:spPr>
          <a:xfrm>
            <a:off x="2749378" y="3140790"/>
            <a:ext cx="1000897" cy="9885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3CABB75-B978-FD98-92F0-58761DD5EC16}"/>
              </a:ext>
            </a:extLst>
          </p:cNvPr>
          <p:cNvSpPr txBox="1"/>
          <p:nvPr/>
        </p:nvSpPr>
        <p:spPr>
          <a:xfrm>
            <a:off x="493884" y="2844225"/>
            <a:ext cx="2255494" cy="584775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accent2"/>
                </a:solidFill>
                <a:highlight>
                  <a:srgbClr val="000000"/>
                </a:highlight>
              </a:rPr>
              <a:t>tokenisation</a:t>
            </a:r>
            <a:endParaRPr lang="mt-MT" sz="3200" dirty="0">
              <a:solidFill>
                <a:schemeClr val="accent2"/>
              </a:solidFill>
              <a:highlight>
                <a:srgbClr val="000000"/>
              </a:highlight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FF1276B-B4E0-306D-65D8-7EB128D5EB98}"/>
              </a:ext>
            </a:extLst>
          </p:cNvPr>
          <p:cNvCxnSpPr/>
          <p:nvPr/>
        </p:nvCxnSpPr>
        <p:spPr>
          <a:xfrm>
            <a:off x="2749378" y="4579505"/>
            <a:ext cx="1000897" cy="98854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FBA1C61-4678-F27F-1619-5B3494827432}"/>
              </a:ext>
            </a:extLst>
          </p:cNvPr>
          <p:cNvSpPr txBox="1"/>
          <p:nvPr/>
        </p:nvSpPr>
        <p:spPr>
          <a:xfrm>
            <a:off x="1322171" y="4242715"/>
            <a:ext cx="1606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tagging</a:t>
            </a:r>
            <a:endParaRPr lang="mt-MT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86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90575" y="474345"/>
            <a:ext cx="1077277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b="0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Tokenization is the process of breaking down a piece of text into small units called </a:t>
            </a:r>
            <a:r>
              <a:rPr lang="en-GB" sz="3200" b="1" dirty="0">
                <a:solidFill>
                  <a:schemeClr val="accent2"/>
                </a:solidFill>
              </a:rPr>
              <a:t>tokens</a:t>
            </a:r>
            <a:r>
              <a:rPr lang="en-GB" sz="3200" b="0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pPr algn="l" fontAlgn="base"/>
            <a:endParaRPr lang="en-GB" sz="3200" b="0" i="1" dirty="0">
              <a:solidFill>
                <a:schemeClr val="bg1"/>
              </a:solidFill>
              <a:effectLst/>
              <a:latin typeface="roboto" panose="02000000000000000000" pitchFamily="2" charset="0"/>
            </a:endParaRPr>
          </a:p>
          <a:p>
            <a:pPr marL="457200" indent="-457200" algn="l" fontAlgn="base">
              <a:buFont typeface="Arial" panose="020B0604020202020204" pitchFamily="34" charset="0"/>
              <a:buChar char="•"/>
            </a:pPr>
            <a:r>
              <a:rPr lang="en-GB" sz="3200" b="0" i="1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 token may be a word, a phrase, a sentence, or just characters like punctuation, depending on the application.</a:t>
            </a:r>
            <a:endParaRPr lang="en-GB" sz="3200" dirty="0">
              <a:solidFill>
                <a:schemeClr val="bg1"/>
              </a:solidFill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But </a:t>
            </a:r>
            <a:r>
              <a:rPr lang="en-GB" sz="3200" dirty="0">
                <a:solidFill>
                  <a:schemeClr val="accent2"/>
                </a:solidFill>
              </a:rPr>
              <a:t>why</a:t>
            </a:r>
            <a:r>
              <a:rPr lang="en-GB" sz="3200" dirty="0">
                <a:solidFill>
                  <a:schemeClr val="bg1"/>
                </a:solidFill>
              </a:rPr>
              <a:t> do we need to tokenise?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2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chemeClr val="bg1"/>
                </a:solidFill>
              </a:rPr>
              <a:t>By breaking up the text into small, known fragments, we can then apply a set of rules to combine them into some larger meaning.</a:t>
            </a:r>
          </a:p>
        </p:txBody>
      </p:sp>
    </p:spTree>
    <p:extLst>
      <p:ext uri="{BB962C8B-B14F-4D97-AF65-F5344CB8AC3E}">
        <p14:creationId xmlns:p14="http://schemas.microsoft.com/office/powerpoint/2010/main" val="2131181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90575" y="474345"/>
            <a:ext cx="1077277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Example – what are we splitting by here?</a:t>
            </a: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If we then printed </a:t>
            </a:r>
            <a:r>
              <a:rPr lang="en-GB" sz="3200" i="1" dirty="0">
                <a:solidFill>
                  <a:schemeClr val="bg1">
                    <a:lumMod val="95000"/>
                  </a:schemeClr>
                </a:solidFill>
              </a:rPr>
              <a:t>tokens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, the output will be:</a:t>
            </a:r>
          </a:p>
          <a:p>
            <a:pPr algn="l" fontAlgn="base"/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['The', 'capital', 'of', 'China', 'is', 'Beijing!']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7F1C80-2BFB-2829-D76A-6465CB6D0F55}"/>
              </a:ext>
            </a:extLst>
          </p:cNvPr>
          <p:cNvSpPr txBox="1"/>
          <p:nvPr/>
        </p:nvSpPr>
        <p:spPr>
          <a:xfrm>
            <a:off x="554181" y="1859340"/>
            <a:ext cx="11379201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>
                    <a:lumMod val="95000"/>
                  </a:schemeClr>
                </a:solidFill>
                <a:latin typeface="Courier" panose="02060409020205020404" pitchFamily="49" charset="0"/>
              </a:rPr>
              <a:t>sentence = "The capital of China is Beijing!“</a:t>
            </a:r>
          </a:p>
          <a:p>
            <a:pPr algn="l" fontAlgn="base"/>
            <a:r>
              <a:rPr lang="en-GB" sz="3200" dirty="0">
                <a:solidFill>
                  <a:schemeClr val="bg1">
                    <a:lumMod val="95000"/>
                  </a:schemeClr>
                </a:solidFill>
                <a:latin typeface="Courier" panose="02060409020205020404" pitchFamily="49" charset="0"/>
              </a:rPr>
              <a:t>tokens = </a:t>
            </a:r>
            <a:r>
              <a:rPr lang="en-GB" sz="3200" dirty="0" err="1">
                <a:solidFill>
                  <a:schemeClr val="bg1">
                    <a:lumMod val="95000"/>
                  </a:schemeClr>
                </a:solidFill>
                <a:latin typeface="Courier" panose="02060409020205020404" pitchFamily="49" charset="0"/>
              </a:rPr>
              <a:t>sentence.split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  <a:latin typeface="Courier" panose="020604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302294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794903" y="283193"/>
            <a:ext cx="1077277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Different ways of tokenising</a:t>
            </a:r>
          </a:p>
          <a:p>
            <a:pPr algn="l" fontAlgn="base"/>
            <a:endParaRPr lang="en-GB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Whitespace </a:t>
            </a:r>
            <a:r>
              <a:rPr lang="en-GB" sz="3200" dirty="0" err="1">
                <a:solidFill>
                  <a:schemeClr val="bg1"/>
                </a:solidFill>
              </a:rPr>
              <a:t>tokeniser</a:t>
            </a:r>
            <a:endParaRPr lang="en-GB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Tx/>
              <a:buChar char="-"/>
            </a:pPr>
            <a:endParaRPr lang="en-GB" sz="3200" dirty="0">
              <a:solidFill>
                <a:schemeClr val="accent2"/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Word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bg1">
                    <a:lumMod val="95000"/>
                  </a:schemeClr>
                </a:solidFill>
              </a:rPr>
              <a:t>tokeniser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Punctuation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bg1">
                    <a:lumMod val="95000"/>
                  </a:schemeClr>
                </a:solidFill>
              </a:rPr>
              <a:t>tokeniser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Sentence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bg1">
                    <a:lumMod val="95000"/>
                  </a:schemeClr>
                </a:solidFill>
              </a:rPr>
              <a:t>tokeniser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algn="l" fontAlgn="base"/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Let’s try them out and note the differences!</a:t>
            </a:r>
          </a:p>
        </p:txBody>
      </p:sp>
    </p:spTree>
    <p:extLst>
      <p:ext uri="{BB962C8B-B14F-4D97-AF65-F5344CB8AC3E}">
        <p14:creationId xmlns:p14="http://schemas.microsoft.com/office/powerpoint/2010/main" val="37147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A5D9E7-C160-FD69-68FA-14D9302F5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16" y="995785"/>
            <a:ext cx="11982768" cy="34163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from </a:t>
            </a: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nltk </a:t>
            </a:r>
            <a: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import </a:t>
            </a: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sent_tokenize,word_tokenize, wordpunct_tokenize</a:t>
            </a:r>
            <a:b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b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input = </a:t>
            </a:r>
            <a: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"Let's go to Beijing!"</a:t>
            </a:r>
            <a:b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print (input)</a:t>
            </a:r>
            <a:b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b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print (</a:t>
            </a:r>
            <a: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"Whitespace tokenisation"</a:t>
            </a: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, input.split())</a:t>
            </a:r>
            <a:b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print (</a:t>
            </a:r>
            <a: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"Word tokenisation"</a:t>
            </a: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,word_tokenize(input))</a:t>
            </a:r>
            <a:b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print (</a:t>
            </a:r>
            <a: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"Punctuation tokenisation"</a:t>
            </a: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,wordpunct_tokenize(input))</a:t>
            </a:r>
            <a:b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</a:b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print (</a:t>
            </a:r>
            <a:r>
              <a:rPr kumimoji="0" lang="mt-MT" altLang="mt-MT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"Sentence tokenisation"</a:t>
            </a:r>
            <a:r>
              <a:rPr kumimoji="0" lang="mt-MT" altLang="mt-MT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" panose="02060409020205020404" pitchFamily="49" charset="0"/>
              </a:rPr>
              <a:t>,sent_tokenize(input))</a:t>
            </a:r>
          </a:p>
        </p:txBody>
      </p:sp>
    </p:spTree>
    <p:extLst>
      <p:ext uri="{BB962C8B-B14F-4D97-AF65-F5344CB8AC3E}">
        <p14:creationId xmlns:p14="http://schemas.microsoft.com/office/powerpoint/2010/main" val="117950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878030" y="234272"/>
            <a:ext cx="1077277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/>
                </a:solidFill>
              </a:rPr>
              <a:t>Different ways of tokenising</a:t>
            </a:r>
          </a:p>
          <a:p>
            <a:pPr algn="l" fontAlgn="base"/>
            <a:endParaRPr lang="en-GB" sz="3200" dirty="0">
              <a:solidFill>
                <a:schemeClr val="bg1"/>
              </a:solidFill>
            </a:endParaRPr>
          </a:p>
          <a:p>
            <a:pPr algn="l" fontAlgn="base"/>
            <a:endParaRPr lang="en-GB" sz="3200" dirty="0">
              <a:solidFill>
                <a:schemeClr val="bg1"/>
              </a:solidFill>
            </a:endParaRPr>
          </a:p>
          <a:p>
            <a:pPr algn="l" fontAlgn="base"/>
            <a:endParaRPr lang="en-GB" sz="3200" dirty="0">
              <a:solidFill>
                <a:schemeClr val="bg1"/>
              </a:solidFill>
            </a:endParaRPr>
          </a:p>
          <a:p>
            <a:pPr algn="l" fontAlgn="base"/>
            <a:endParaRPr lang="en-GB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Whitespace </a:t>
            </a:r>
            <a:r>
              <a:rPr lang="en-GB" sz="3200" dirty="0" err="1">
                <a:solidFill>
                  <a:schemeClr val="bg1"/>
                </a:solidFill>
              </a:rPr>
              <a:t>tokeniser</a:t>
            </a:r>
            <a:endParaRPr lang="en-GB" sz="3200" dirty="0">
              <a:solidFill>
                <a:schemeClr val="bg1"/>
              </a:solidFill>
            </a:endParaRPr>
          </a:p>
          <a:p>
            <a:pPr marL="457200" indent="-457200" algn="l" fontAlgn="base">
              <a:buFontTx/>
              <a:buChar char="-"/>
            </a:pPr>
            <a:endParaRPr lang="en-GB" sz="3200" dirty="0">
              <a:solidFill>
                <a:schemeClr val="accent2"/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Word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bg1">
                    <a:lumMod val="95000"/>
                  </a:schemeClr>
                </a:solidFill>
              </a:rPr>
              <a:t>tokeniser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Punctuation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bg1">
                    <a:lumMod val="95000"/>
                  </a:schemeClr>
                </a:solidFill>
              </a:rPr>
              <a:t>tokeniser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  <a:p>
            <a:pPr marL="457200" indent="-457200" algn="l" fontAlgn="base">
              <a:buFontTx/>
              <a:buChar char="-"/>
            </a:pPr>
            <a:r>
              <a:rPr lang="en-GB" sz="3200" dirty="0">
                <a:solidFill>
                  <a:schemeClr val="accent2"/>
                </a:solidFill>
              </a:rPr>
              <a:t>Sentence</a:t>
            </a:r>
            <a:r>
              <a:rPr lang="en-GB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3200" dirty="0" err="1">
                <a:solidFill>
                  <a:schemeClr val="bg1">
                    <a:lumMod val="95000"/>
                  </a:schemeClr>
                </a:solidFill>
              </a:rPr>
              <a:t>tokeniser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41C90-6424-9CC9-2D4F-F4CC93E7EE1E}"/>
              </a:ext>
            </a:extLst>
          </p:cNvPr>
          <p:cNvSpPr txBox="1"/>
          <p:nvPr/>
        </p:nvSpPr>
        <p:spPr>
          <a:xfrm>
            <a:off x="1805708" y="1351340"/>
            <a:ext cx="8580583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3200" dirty="0">
                <a:solidFill>
                  <a:schemeClr val="bg1">
                    <a:lumMod val="95000"/>
                  </a:schemeClr>
                </a:solidFill>
                <a:latin typeface="Courier" panose="02060409020205020404" pitchFamily="49" charset="0"/>
              </a:rPr>
              <a:t>“Let’s go to Beijing!“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25E1FC-D94B-89BA-3C57-4D6546A57961}"/>
              </a:ext>
            </a:extLst>
          </p:cNvPr>
          <p:cNvSpPr txBox="1"/>
          <p:nvPr/>
        </p:nvSpPr>
        <p:spPr>
          <a:xfrm>
            <a:off x="5661314" y="3599751"/>
            <a:ext cx="546850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2400" dirty="0">
                <a:solidFill>
                  <a:schemeClr val="tx1"/>
                </a:solidFill>
              </a:rPr>
              <a:t>['Let', "'s", 'go', 'to', 'Beijing', '!']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CD18B-DD19-63E1-29EA-41B9FC7B4AE8}"/>
              </a:ext>
            </a:extLst>
          </p:cNvPr>
          <p:cNvSpPr txBox="1"/>
          <p:nvPr/>
        </p:nvSpPr>
        <p:spPr>
          <a:xfrm>
            <a:off x="5661314" y="4611089"/>
            <a:ext cx="5726546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2400" dirty="0">
                <a:solidFill>
                  <a:schemeClr val="tx1"/>
                </a:solidFill>
              </a:rPr>
              <a:t>['Let', "'", 's', 'go', 'to', 'Beijing', '!']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A5F4E4-D91B-4E6E-8CA6-7E169E6FFBE1}"/>
              </a:ext>
            </a:extLst>
          </p:cNvPr>
          <p:cNvSpPr txBox="1"/>
          <p:nvPr/>
        </p:nvSpPr>
        <p:spPr>
          <a:xfrm>
            <a:off x="5672137" y="5686613"/>
            <a:ext cx="44704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2400" dirty="0">
                <a:solidFill>
                  <a:schemeClr val="tx1"/>
                </a:solidFill>
              </a:rPr>
              <a:t>["Let's go to Beijing!"]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3C22BD-3498-BF6F-6377-F83454A43455}"/>
              </a:ext>
            </a:extLst>
          </p:cNvPr>
          <p:cNvSpPr txBox="1"/>
          <p:nvPr/>
        </p:nvSpPr>
        <p:spPr>
          <a:xfrm>
            <a:off x="5672137" y="2773429"/>
            <a:ext cx="44704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fontAlgn="base"/>
            <a:r>
              <a:rPr lang="en-GB" sz="2400" dirty="0">
                <a:solidFill>
                  <a:schemeClr val="tx1"/>
                </a:solidFill>
              </a:rPr>
              <a:t>["Let's", 'go', 'to', 'Beijing!']</a:t>
            </a:r>
          </a:p>
        </p:txBody>
      </p:sp>
    </p:spTree>
    <p:extLst>
      <p:ext uri="{BB962C8B-B14F-4D97-AF65-F5344CB8AC3E}">
        <p14:creationId xmlns:p14="http://schemas.microsoft.com/office/powerpoint/2010/main" val="1139945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4C0F84-DC33-C318-9257-4E0AEB744B12}"/>
              </a:ext>
            </a:extLst>
          </p:cNvPr>
          <p:cNvSpPr txBox="1"/>
          <p:nvPr/>
        </p:nvSpPr>
        <p:spPr>
          <a:xfrm>
            <a:off x="3942384" y="2233635"/>
            <a:ext cx="45837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accent2"/>
                </a:solidFill>
              </a:rPr>
              <a:t>QUESTIONS</a:t>
            </a:r>
          </a:p>
          <a:p>
            <a:pPr algn="ctr"/>
            <a:r>
              <a:rPr lang="en-GB" sz="7200" dirty="0">
                <a:solidFill>
                  <a:schemeClr val="accent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9422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290</Words>
  <Application>Microsoft Office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Elaine Vassallo</dc:creator>
  <cp:lastModifiedBy>Elaine Vassallo</cp:lastModifiedBy>
  <cp:revision>12</cp:revision>
  <dcterms:created xsi:type="dcterms:W3CDTF">2023-02-01T10:05:58Z</dcterms:created>
  <dcterms:modified xsi:type="dcterms:W3CDTF">2023-02-03T10:22:31Z</dcterms:modified>
</cp:coreProperties>
</file>